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53"/>
            <a:ext cx="7958166" cy="2500329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Правописание гласных  и согласных  в приставках.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82042" cy="2828948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Тест по орфографии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а </a:t>
            </a:r>
            <a:r>
              <a:rPr lang="ru-RU" dirty="0" smtClean="0">
                <a:solidFill>
                  <a:srgbClr val="002060"/>
                </a:solidFill>
              </a:rPr>
              <a:t>10 минут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МБОУ СОШ№2 с.Октябрьское Федоренко И.Н.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9.      В каком слове после приставки нужно писать 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b="1" i="1" dirty="0" smtClean="0">
                <a:solidFill>
                  <a:srgbClr val="FF0000"/>
                </a:solidFill>
              </a:rPr>
              <a:t>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от…</a:t>
            </a:r>
            <a:r>
              <a:rPr lang="ru-RU" b="1" dirty="0" err="1" smtClean="0">
                <a:solidFill>
                  <a:srgbClr val="002060"/>
                </a:solidFill>
              </a:rPr>
              <a:t>скать</a:t>
            </a:r>
            <a:r>
              <a:rPr lang="ru-RU" b="1" dirty="0" smtClean="0">
                <a:solidFill>
                  <a:srgbClr val="002060"/>
                </a:solidFill>
              </a:rPr>
              <a:t>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без…</a:t>
            </a:r>
            <a:r>
              <a:rPr lang="ru-RU" b="1" dirty="0" err="1" smtClean="0">
                <a:solidFill>
                  <a:srgbClr val="002060"/>
                </a:solidFill>
              </a:rPr>
              <a:t>дейный</a:t>
            </a:r>
            <a:r>
              <a:rPr lang="ru-RU" b="1" dirty="0" smtClean="0">
                <a:solidFill>
                  <a:srgbClr val="002060"/>
                </a:solidFill>
              </a:rPr>
              <a:t>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пред…</a:t>
            </a:r>
            <a:r>
              <a:rPr lang="ru-RU" b="1" dirty="0" err="1" smtClean="0">
                <a:solidFill>
                  <a:srgbClr val="002060"/>
                </a:solidFill>
              </a:rPr>
              <a:t>сторический</a:t>
            </a:r>
            <a:r>
              <a:rPr lang="ru-RU" b="1" dirty="0" smtClean="0">
                <a:solidFill>
                  <a:srgbClr val="002060"/>
                </a:solidFill>
              </a:rPr>
              <a:t>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меж...ститутский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10.     В каком ряду во всех словах пропущена одна и та же буква?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1)под…брать, пр…образ, н…</a:t>
            </a:r>
            <a:r>
              <a:rPr lang="ru-RU" b="1" dirty="0" err="1" smtClean="0">
                <a:solidFill>
                  <a:srgbClr val="002060"/>
                </a:solidFill>
              </a:rPr>
              <a:t>илучший</a:t>
            </a:r>
            <a:endParaRPr lang="ru-RU" b="1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2)в…лелеять, обе..</a:t>
            </a:r>
            <a:r>
              <a:rPr lang="ru-RU" b="1" dirty="0" err="1" smtClean="0">
                <a:solidFill>
                  <a:srgbClr val="002060"/>
                </a:solidFill>
              </a:rPr>
              <a:t>доленный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ра</a:t>
            </a:r>
            <a:r>
              <a:rPr lang="ru-RU" b="1" dirty="0" smtClean="0">
                <a:solidFill>
                  <a:srgbClr val="002060"/>
                </a:solidFill>
              </a:rPr>
              <a:t>..грести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3)по…толкнуть, о…биться, пре…положить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4)по..кладка, о..бойный, на..строчный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Ключи к тесту: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1.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4.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5. - 1)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6.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7. - 4)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8. - 3)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9. - 4)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10.–2)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Интернет-источники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http://videotutor-rusyaz.ru/uchenikam/testy-i-upragneniya/122-pravopisanieglasnyhisoglasnyhvpristavkahupagneniya.html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http://rus.reshuege.ru/test?theme=216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1.      В каком слове приставка оканчивается на глухую согласную?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пре…шествовать состязанию;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по…толкнуть локтем;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о…бежать от дома;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на…писать адрес.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2.      В каком слове пишется удвоенная согласная на стыке приставки и корня?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раз…</a:t>
            </a:r>
            <a:r>
              <a:rPr lang="ru-RU" b="1" dirty="0" err="1" smtClean="0">
                <a:solidFill>
                  <a:srgbClr val="002060"/>
                </a:solidFill>
              </a:rPr>
              <a:t>евать</a:t>
            </a:r>
            <a:r>
              <a:rPr lang="ru-RU" b="1" dirty="0" smtClean="0">
                <a:solidFill>
                  <a:srgbClr val="002060"/>
                </a:solidFill>
              </a:rPr>
              <a:t> рот;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рас…</a:t>
            </a:r>
            <a:r>
              <a:rPr lang="ru-RU" b="1" dirty="0" err="1" smtClean="0">
                <a:solidFill>
                  <a:srgbClr val="002060"/>
                </a:solidFill>
              </a:rPr>
              <a:t>четливый</a:t>
            </a:r>
            <a:r>
              <a:rPr lang="ru-RU" b="1" dirty="0" smtClean="0">
                <a:solidFill>
                  <a:srgbClr val="002060"/>
                </a:solidFill>
              </a:rPr>
              <a:t>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рас…читывать;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рас…</a:t>
            </a:r>
            <a:r>
              <a:rPr lang="ru-RU" b="1" dirty="0" err="1" smtClean="0">
                <a:solidFill>
                  <a:srgbClr val="002060"/>
                </a:solidFill>
              </a:rPr>
              <a:t>путица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3.      В каком слове на месте пропуска пишется буква З?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сделать </a:t>
            </a:r>
            <a:r>
              <a:rPr lang="ru-RU" b="1" dirty="0" err="1" smtClean="0">
                <a:solidFill>
                  <a:srgbClr val="002060"/>
                </a:solidFill>
              </a:rPr>
              <a:t>и...подтишка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не...держанный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чере...чур</a:t>
            </a:r>
            <a:r>
              <a:rPr lang="ru-RU" b="1" dirty="0" smtClean="0">
                <a:solidFill>
                  <a:srgbClr val="002060"/>
                </a:solidFill>
              </a:rPr>
              <a:t> строгий;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бе...возмездный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4.    В каком случае на месте пропуска пишется буква С?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</a:t>
            </a:r>
            <a:r>
              <a:rPr lang="ru-RU" b="1" dirty="0" err="1" smtClean="0">
                <a:solidFill>
                  <a:srgbClr val="002060"/>
                </a:solidFill>
              </a:rPr>
              <a:t>бе...жалостный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ра...венчать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бе...церемонный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бе...вкусный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5.      В каком слове приставка оканчивается на </a:t>
            </a:r>
            <a:r>
              <a:rPr lang="ru-RU" i="1" dirty="0" smtClean="0">
                <a:solidFill>
                  <a:srgbClr val="FF0000"/>
                </a:solidFill>
              </a:rPr>
              <a:t>-</a:t>
            </a:r>
            <a:r>
              <a:rPr lang="ru-RU" b="1" i="1" dirty="0" smtClean="0">
                <a:solidFill>
                  <a:srgbClr val="FF0000"/>
                </a:solidFill>
              </a:rPr>
              <a:t>С?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и…черпать;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чре</a:t>
            </a:r>
            <a:r>
              <a:rPr lang="ru-RU" b="1" dirty="0" smtClean="0">
                <a:solidFill>
                  <a:srgbClr val="002060"/>
                </a:solidFill>
              </a:rPr>
              <a:t>…мерный;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бе</a:t>
            </a:r>
            <a:r>
              <a:rPr lang="ru-RU" b="1" dirty="0" smtClean="0">
                <a:solidFill>
                  <a:srgbClr val="002060"/>
                </a:solidFill>
              </a:rPr>
              <a:t>…жизненный;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во…делать.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6.      В каком слове приставка оканчивается на -З?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ни…ходить;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во…произвести;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ра</a:t>
            </a:r>
            <a:r>
              <a:rPr lang="ru-RU" b="1" dirty="0" smtClean="0">
                <a:solidFill>
                  <a:srgbClr val="002060"/>
                </a:solidFill>
              </a:rPr>
              <a:t>…чет;  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в…дохнуть.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7.      В каком слове после приставки пишется И?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</a:t>
            </a:r>
            <a:r>
              <a:rPr lang="ru-RU" b="1" dirty="0" err="1" smtClean="0">
                <a:solidFill>
                  <a:srgbClr val="002060"/>
                </a:solidFill>
              </a:rPr>
              <a:t>под...тожить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раз...скать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небез...нтересный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сверх...зобретательный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8.      В каком слове после приставки пишется Ы?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      </a:t>
            </a:r>
            <a:r>
              <a:rPr lang="ru-RU" b="1" dirty="0" err="1" smtClean="0">
                <a:solidFill>
                  <a:srgbClr val="002060"/>
                </a:solidFill>
              </a:rPr>
              <a:t>дез...нфекция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      </a:t>
            </a:r>
            <a:r>
              <a:rPr lang="ru-RU" b="1" dirty="0" err="1" smtClean="0">
                <a:solidFill>
                  <a:srgbClr val="002060"/>
                </a:solidFill>
              </a:rPr>
              <a:t>транс...ранский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3)      </a:t>
            </a:r>
            <a:r>
              <a:rPr lang="ru-RU" b="1" dirty="0" err="1" smtClean="0">
                <a:solidFill>
                  <a:srgbClr val="002060"/>
                </a:solidFill>
              </a:rPr>
              <a:t>без...звестный</a:t>
            </a:r>
            <a:r>
              <a:rPr lang="ru-RU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4)      </a:t>
            </a:r>
            <a:r>
              <a:rPr lang="ru-RU" b="1" dirty="0" err="1" smtClean="0">
                <a:solidFill>
                  <a:srgbClr val="002060"/>
                </a:solidFill>
              </a:rPr>
              <a:t>обл...нспекция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90</Words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Правописание гласных  и согласных  в приставках.</vt:lpstr>
      <vt:lpstr> 1.      В каком слове приставка оканчивается на глухую согласную? </vt:lpstr>
      <vt:lpstr> 2.      В каком слове пишется удвоенная согласная на стыке приставки и корня? </vt:lpstr>
      <vt:lpstr> 3.      В каком слове на месте пропуска пишется буква З? </vt:lpstr>
      <vt:lpstr>  4.    В каком случае на месте пропуска пишется буква С? </vt:lpstr>
      <vt:lpstr>  5.      В каком слове приставка оканчивается на -С? </vt:lpstr>
      <vt:lpstr> 6.      В каком слове приставка оканчивается на -З? </vt:lpstr>
      <vt:lpstr> 7.      В каком слове после приставки пишется И? </vt:lpstr>
      <vt:lpstr> 8.      В каком слове после приставки пишется Ы? </vt:lpstr>
      <vt:lpstr> 9.      В каком слове после приставки нужно писать И? </vt:lpstr>
      <vt:lpstr> 10.     В каком ряду во всех словах пропущена одна и та же буква? </vt:lpstr>
      <vt:lpstr>Ключи к тесту:</vt:lpstr>
      <vt:lpstr>Интернет-источники: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гласных и согласных а приставках.</dc:title>
  <dc:creator>Захар</dc:creator>
  <cp:lastModifiedBy>Захар</cp:lastModifiedBy>
  <cp:revision>9</cp:revision>
  <dcterms:created xsi:type="dcterms:W3CDTF">2013-12-31T06:17:09Z</dcterms:created>
  <dcterms:modified xsi:type="dcterms:W3CDTF">2013-12-31T07:47:06Z</dcterms:modified>
</cp:coreProperties>
</file>